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4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8" r:id="rId5"/>
    <p:sldId id="259" r:id="rId6"/>
    <p:sldId id="262" r:id="rId7"/>
    <p:sldId id="263" r:id="rId8"/>
    <p:sldId id="260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3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7A17-84DC-4165-B70B-BE96088901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934F0-5F82-4066-84C2-1F7FF84A689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Flask Web</a:t>
            </a:r>
            <a:r>
              <a:rPr lang="zh-CN" altLang="en-US" b="1" dirty="0"/>
              <a:t>开发</a:t>
            </a:r>
            <a:endParaRPr lang="zh-CN" altLang="en-US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1" r="18168"/>
          <a:stretch>
            <a:fillRect/>
          </a:stretch>
        </p:blipFill>
        <p:spPr>
          <a:xfrm>
            <a:off x="5617029" y="3429000"/>
            <a:ext cx="4233184" cy="284661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785" y="3844246"/>
            <a:ext cx="1891391" cy="18913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2109491" y="2137062"/>
            <a:ext cx="4495416" cy="415296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困境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依赖冲突</a:t>
            </a:r>
            <a:endParaRPr lang="zh-CN" altLang="en-US" dirty="0"/>
          </a:p>
        </p:txBody>
      </p:sp>
      <p:sp>
        <p:nvSpPr>
          <p:cNvPr id="4" name="矩形: 圆角 3"/>
          <p:cNvSpPr/>
          <p:nvPr/>
        </p:nvSpPr>
        <p:spPr>
          <a:xfrm>
            <a:off x="2686050" y="3101635"/>
            <a:ext cx="1000125" cy="42941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/>
              <a:t>客户端</a:t>
            </a:r>
            <a:r>
              <a:rPr lang="en-US" altLang="zh-CN" sz="1100" dirty="0"/>
              <a:t>A</a:t>
            </a:r>
            <a:endParaRPr lang="zh-CN" altLang="en-US" sz="1100" dirty="0"/>
          </a:p>
        </p:txBody>
      </p:sp>
      <p:sp>
        <p:nvSpPr>
          <p:cNvPr id="5" name="矩形: 圆角 4"/>
          <p:cNvSpPr/>
          <p:nvPr/>
        </p:nvSpPr>
        <p:spPr>
          <a:xfrm>
            <a:off x="4816929" y="3076374"/>
            <a:ext cx="1000126" cy="429419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/>
              <a:t>客户端</a:t>
            </a:r>
            <a:r>
              <a:rPr lang="en-US" altLang="zh-CN" sz="1100" dirty="0"/>
              <a:t>B</a:t>
            </a:r>
            <a:endParaRPr lang="zh-CN" altLang="en-US" sz="1100" dirty="0"/>
          </a:p>
        </p:txBody>
      </p:sp>
      <p:cxnSp>
        <p:nvCxnSpPr>
          <p:cNvPr id="7" name="直接箭头连接符 6"/>
          <p:cNvCxnSpPr/>
          <p:nvPr/>
        </p:nvCxnSpPr>
        <p:spPr>
          <a:xfrm>
            <a:off x="3382395" y="3633108"/>
            <a:ext cx="336437" cy="440764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284953" y="4073872"/>
            <a:ext cx="10899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/>
              <a:t>Django 2.2.26</a:t>
            </a:r>
            <a:endParaRPr lang="zh-CN" altLang="en-US" sz="11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4671519" y="4078769"/>
            <a:ext cx="91440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/>
              <a:t>Django 5.1</a:t>
            </a:r>
            <a:endParaRPr lang="zh-CN" altLang="en-US" sz="1100" b="1" dirty="0"/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5274129" y="3604135"/>
            <a:ext cx="158982" cy="506583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形 13" descr="关闭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15467" y="3805170"/>
            <a:ext cx="914400" cy="9144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128440" y="5729161"/>
            <a:ext cx="3746388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/>
              <a:t>在单一的</a:t>
            </a:r>
            <a:r>
              <a:rPr lang="en-US" altLang="zh-CN" b="1" dirty="0"/>
              <a:t>Python</a:t>
            </a:r>
            <a:r>
              <a:rPr lang="zh-CN" altLang="en-US" b="1" dirty="0"/>
              <a:t>环境中，无法存在同一包的不同版本！</a:t>
            </a:r>
            <a:endParaRPr lang="zh-CN" altLang="en-US" b="1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993" y="998033"/>
            <a:ext cx="3397613" cy="382584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762" y="5064856"/>
            <a:ext cx="914400" cy="9144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 rot="10800000" flipV="1">
            <a:off x="3895912" y="6379947"/>
            <a:ext cx="1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单一环境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674820" y="3397856"/>
            <a:ext cx="2879952" cy="268196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375282" y="3397856"/>
            <a:ext cx="2879952" cy="268196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虚拟环境（</a:t>
            </a:r>
            <a:r>
              <a:rPr lang="en-US" altLang="zh-CN" dirty="0"/>
              <a:t>virtual environment 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解决方案就是创建多个虚拟（隔离）环境。</a:t>
            </a:r>
            <a:endParaRPr lang="en-US" altLang="zh-CN" dirty="0"/>
          </a:p>
          <a:p>
            <a:pPr lvl="1"/>
            <a:r>
              <a:rPr lang="zh-CN" altLang="en-US" dirty="0"/>
              <a:t>每个虚拟环境可以有自己特定版本的包和模块，甚至是</a:t>
            </a:r>
            <a:r>
              <a:rPr lang="en-US" altLang="zh-CN" dirty="0"/>
              <a:t>Python</a:t>
            </a:r>
            <a:r>
              <a:rPr lang="zh-CN" altLang="en-US" dirty="0"/>
              <a:t>解释器</a:t>
            </a:r>
            <a:endParaRPr lang="en-US" altLang="zh-CN" dirty="0"/>
          </a:p>
          <a:p>
            <a:pPr lvl="1"/>
            <a:r>
              <a:rPr lang="zh-CN" altLang="en-US" dirty="0"/>
              <a:t>不同虚拟环境之间互不干扰</a:t>
            </a:r>
            <a:endParaRPr lang="en-US" altLang="zh-CN" dirty="0"/>
          </a:p>
        </p:txBody>
      </p:sp>
      <p:sp>
        <p:nvSpPr>
          <p:cNvPr id="4" name="矩形: 圆角 3"/>
          <p:cNvSpPr/>
          <p:nvPr/>
        </p:nvSpPr>
        <p:spPr>
          <a:xfrm>
            <a:off x="3559625" y="3915537"/>
            <a:ext cx="959303" cy="485014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客户端</a:t>
            </a:r>
            <a:r>
              <a:rPr lang="en-US" altLang="zh-CN" sz="1200" dirty="0"/>
              <a:t>A</a:t>
            </a:r>
            <a:endParaRPr lang="zh-CN" altLang="en-US" sz="1200" dirty="0"/>
          </a:p>
        </p:txBody>
      </p:sp>
      <p:sp>
        <p:nvSpPr>
          <p:cNvPr id="5" name="矩形: 圆角 4"/>
          <p:cNvSpPr/>
          <p:nvPr/>
        </p:nvSpPr>
        <p:spPr>
          <a:xfrm>
            <a:off x="7090678" y="4037239"/>
            <a:ext cx="983796" cy="444953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客户端</a:t>
            </a:r>
            <a:r>
              <a:rPr lang="en-US" altLang="zh-CN" sz="1200" dirty="0"/>
              <a:t>B</a:t>
            </a:r>
            <a:endParaRPr lang="zh-CN" altLang="en-US" sz="1200" dirty="0"/>
          </a:p>
        </p:txBody>
      </p:sp>
      <p:sp>
        <p:nvSpPr>
          <p:cNvPr id="6" name="文本框 5"/>
          <p:cNvSpPr txBox="1"/>
          <p:nvPr/>
        </p:nvSpPr>
        <p:spPr>
          <a:xfrm>
            <a:off x="2935056" y="4828030"/>
            <a:ext cx="1449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Django 2.2.26</a:t>
            </a:r>
            <a:endParaRPr lang="zh-CN" altLang="en-US" sz="12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6890653" y="4828030"/>
            <a:ext cx="14267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Django 5.1</a:t>
            </a:r>
            <a:endParaRPr lang="zh-CN" altLang="en-US" sz="1200" b="1" dirty="0"/>
          </a:p>
        </p:txBody>
      </p:sp>
      <p:sp>
        <p:nvSpPr>
          <p:cNvPr id="13" name="文本框 12"/>
          <p:cNvSpPr txBox="1"/>
          <p:nvPr/>
        </p:nvSpPr>
        <p:spPr>
          <a:xfrm rot="10800000" flipV="1">
            <a:off x="3331022" y="6153468"/>
            <a:ext cx="1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虚拟环境</a:t>
            </a:r>
            <a:r>
              <a:rPr lang="en-US" altLang="zh-CN" b="1" dirty="0">
                <a:solidFill>
                  <a:srgbClr val="7030A0"/>
                </a:solidFill>
              </a:rPr>
              <a:t>_1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 rot="10800000" flipV="1">
            <a:off x="7175041" y="6190671"/>
            <a:ext cx="1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虚拟环境</a:t>
            </a:r>
            <a:r>
              <a:rPr lang="en-US" altLang="zh-CN" b="1" dirty="0">
                <a:solidFill>
                  <a:srgbClr val="7030A0"/>
                </a:solidFill>
              </a:rPr>
              <a:t>_2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50" y="4857750"/>
            <a:ext cx="736248" cy="73624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929" y="4694464"/>
            <a:ext cx="739372" cy="7393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虚拟环境表现形式为一个</a:t>
            </a:r>
            <a:r>
              <a:rPr lang="zh-CN" altLang="en-US" b="1" dirty="0">
                <a:solidFill>
                  <a:srgbClr val="FF0000"/>
                </a:solidFill>
              </a:rPr>
              <a:t>目录结构</a:t>
            </a:r>
            <a:r>
              <a:rPr lang="zh-CN" altLang="en-US" dirty="0"/>
              <a:t>，其中包含各种必要的文件（模块、库、</a:t>
            </a:r>
            <a:r>
              <a:rPr lang="en-US" altLang="zh-CN" dirty="0"/>
              <a:t>Python</a:t>
            </a:r>
            <a:r>
              <a:rPr lang="zh-CN" altLang="en-US" dirty="0"/>
              <a:t>解释器、配置文件等）</a:t>
            </a:r>
            <a:endParaRPr lang="en-US" altLang="zh-CN" dirty="0"/>
          </a:p>
          <a:p>
            <a:pPr lvl="1"/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120" y="3108551"/>
            <a:ext cx="7020434" cy="1720624"/>
          </a:xfrm>
          <a:prstGeom prst="rect">
            <a:avLst/>
          </a:prstGeom>
        </p:spPr>
      </p:pic>
      <p:sp>
        <p:nvSpPr>
          <p:cNvPr id="6" name="对话气泡: 圆角矩形 5"/>
          <p:cNvSpPr/>
          <p:nvPr/>
        </p:nvSpPr>
        <p:spPr>
          <a:xfrm>
            <a:off x="6302829" y="738868"/>
            <a:ext cx="3551464" cy="628650"/>
          </a:xfrm>
          <a:prstGeom prst="wedgeRoundRectCallout">
            <a:avLst>
              <a:gd name="adj1" fmla="val -27355"/>
              <a:gd name="adj2" fmla="val 10470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意味着你可以随时删除虚拟环境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可用于创建</a:t>
            </a:r>
            <a:r>
              <a:rPr lang="en-US" altLang="zh-CN" dirty="0"/>
              <a:t>Python</a:t>
            </a:r>
            <a:r>
              <a:rPr lang="zh-CN" altLang="en-US" dirty="0"/>
              <a:t>虚拟环境的工具有很多</a:t>
            </a:r>
            <a:endParaRPr lang="en-US" altLang="zh-CN" dirty="0"/>
          </a:p>
          <a:p>
            <a:pPr lvl="1"/>
            <a:r>
              <a:rPr lang="en-US" altLang="zh-CN" dirty="0" err="1"/>
              <a:t>venv</a:t>
            </a:r>
            <a:r>
              <a:rPr lang="zh-CN" altLang="en-US" dirty="0"/>
              <a:t>（</a:t>
            </a:r>
            <a:r>
              <a:rPr lang="en-US" altLang="zh-CN" dirty="0"/>
              <a:t>python</a:t>
            </a:r>
            <a:r>
              <a:rPr lang="zh-CN" altLang="en-US" dirty="0"/>
              <a:t>内置）</a:t>
            </a:r>
            <a:endParaRPr lang="en-US" altLang="zh-CN" dirty="0"/>
          </a:p>
          <a:p>
            <a:pPr lvl="1"/>
            <a:r>
              <a:rPr lang="en-US" altLang="zh-CN" dirty="0" err="1"/>
              <a:t>conda</a:t>
            </a:r>
            <a:r>
              <a:rPr lang="en-US" altLang="zh-CN" dirty="0"/>
              <a:t>/ </a:t>
            </a:r>
            <a:r>
              <a:rPr lang="en-US" altLang="zh-CN" dirty="0" err="1"/>
              <a:t>virtualenv</a:t>
            </a:r>
            <a:r>
              <a:rPr lang="zh-CN" altLang="en-US" dirty="0"/>
              <a:t>（第三方工具）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virtualenv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virtualenv</a:t>
            </a:r>
            <a:endParaRPr lang="en-US" altLang="zh-CN" dirty="0"/>
          </a:p>
          <a:p>
            <a:pPr lvl="1"/>
            <a:r>
              <a:rPr lang="zh-CN" altLang="en-US" dirty="0"/>
              <a:t>安装</a:t>
            </a:r>
            <a:r>
              <a:rPr lang="en-US" altLang="zh-CN" dirty="0" err="1"/>
              <a:t>virtualenv</a:t>
            </a:r>
            <a:endParaRPr lang="en-US" altLang="zh-CN" dirty="0"/>
          </a:p>
          <a:p>
            <a:pPr lvl="2"/>
            <a:r>
              <a:rPr lang="en-US" altLang="zh-CN" dirty="0">
                <a:solidFill>
                  <a:srgbClr val="7030A0"/>
                </a:solidFill>
              </a:rPr>
              <a:t>pip install </a:t>
            </a:r>
            <a:r>
              <a:rPr lang="en-US" altLang="zh-CN" dirty="0" err="1">
                <a:solidFill>
                  <a:srgbClr val="7030A0"/>
                </a:solidFill>
              </a:rPr>
              <a:t>virtualenv</a:t>
            </a:r>
            <a:endParaRPr lang="en-US" altLang="zh-CN" dirty="0">
              <a:solidFill>
                <a:srgbClr val="7030A0"/>
              </a:solidFill>
            </a:endParaRPr>
          </a:p>
          <a:p>
            <a:pPr lvl="2"/>
            <a:r>
              <a:rPr lang="sv-SE" altLang="zh-CN" dirty="0">
                <a:solidFill>
                  <a:srgbClr val="7030A0"/>
                </a:solidFill>
              </a:rPr>
              <a:t>pip install </a:t>
            </a:r>
            <a:r>
              <a:rPr lang="en-US" altLang="zh-CN" dirty="0" err="1">
                <a:solidFill>
                  <a:srgbClr val="7030A0"/>
                </a:solidFill>
              </a:rPr>
              <a:t>virtualenv</a:t>
            </a:r>
            <a:r>
              <a:rPr lang="sv-SE" altLang="zh-CN" dirty="0">
                <a:solidFill>
                  <a:srgbClr val="7030A0"/>
                </a:solidFill>
              </a:rPr>
              <a:t> </a:t>
            </a:r>
            <a:r>
              <a:rPr lang="sv-SE" altLang="zh-CN" b="1" i="1" dirty="0">
                <a:solidFill>
                  <a:srgbClr val="7030A0"/>
                </a:solidFill>
              </a:rPr>
              <a:t>-i https://pypi.tuna.tsinghua.edu.cn/simple</a:t>
            </a:r>
            <a:endParaRPr lang="en-US" altLang="zh-CN" b="1" i="1" dirty="0">
              <a:solidFill>
                <a:srgbClr val="7030A0"/>
              </a:solidFill>
            </a:endParaRPr>
          </a:p>
          <a:p>
            <a:pPr lvl="1"/>
            <a:r>
              <a:rPr lang="zh-CN" altLang="en-US" dirty="0"/>
              <a:t>创建虚拟环境并指定</a:t>
            </a:r>
            <a:r>
              <a:rPr lang="en-US" altLang="zh-CN" dirty="0"/>
              <a:t>Python</a:t>
            </a:r>
            <a:r>
              <a:rPr lang="zh-CN" altLang="en-US" dirty="0"/>
              <a:t>版本</a:t>
            </a:r>
            <a:endParaRPr lang="en-US" altLang="zh-CN" dirty="0"/>
          </a:p>
          <a:p>
            <a:pPr lvl="2"/>
            <a:r>
              <a:rPr lang="en-US" altLang="zh-CN" dirty="0" err="1">
                <a:solidFill>
                  <a:srgbClr val="7030A0"/>
                </a:solidFill>
              </a:rPr>
              <a:t>virtualenv</a:t>
            </a:r>
            <a:r>
              <a:rPr lang="en-US" altLang="zh-CN" dirty="0">
                <a:solidFill>
                  <a:srgbClr val="7030A0"/>
                </a:solidFill>
              </a:rPr>
              <a:t> </a:t>
            </a:r>
            <a:r>
              <a:rPr lang="en-US" altLang="zh-CN" dirty="0" err="1">
                <a:solidFill>
                  <a:srgbClr val="7030A0"/>
                </a:solidFill>
              </a:rPr>
              <a:t>venv</a:t>
            </a:r>
            <a:r>
              <a:rPr lang="en-US" altLang="zh-CN" dirty="0">
                <a:solidFill>
                  <a:srgbClr val="7030A0"/>
                </a:solidFill>
              </a:rPr>
              <a:t> --python=python3.5</a:t>
            </a:r>
            <a:endParaRPr lang="zh-CN" altLang="en-US" dirty="0">
              <a:solidFill>
                <a:srgbClr val="7030A0"/>
              </a:solidFill>
            </a:endParaRPr>
          </a:p>
          <a:p>
            <a:pPr lvl="1"/>
            <a:r>
              <a:rPr lang="zh-CN" altLang="en-US" dirty="0"/>
              <a:t>激活虚拟环境</a:t>
            </a:r>
            <a:endParaRPr lang="en-US" altLang="zh-CN" dirty="0"/>
          </a:p>
          <a:p>
            <a:pPr lvl="2"/>
            <a:r>
              <a:rPr lang="en-US" altLang="zh-CN" dirty="0">
                <a:solidFill>
                  <a:srgbClr val="7030A0"/>
                </a:solidFill>
              </a:rPr>
              <a:t>Scripts\activate.bat</a:t>
            </a:r>
            <a:endParaRPr lang="en-US" altLang="zh-CN" dirty="0">
              <a:solidFill>
                <a:srgbClr val="7030A0"/>
              </a:solidFill>
            </a:endParaRPr>
          </a:p>
          <a:p>
            <a:pPr lvl="1"/>
            <a:r>
              <a:rPr lang="zh-CN" altLang="en-US" dirty="0"/>
              <a:t>关闭虚拟环境</a:t>
            </a:r>
            <a:endParaRPr lang="en-US" altLang="zh-CN" dirty="0"/>
          </a:p>
          <a:p>
            <a:pPr lvl="2"/>
            <a:r>
              <a:rPr lang="en-US" altLang="zh-CN" dirty="0">
                <a:solidFill>
                  <a:srgbClr val="7030A0"/>
                </a:solidFill>
              </a:rPr>
              <a:t>Scripts\deactivate.bat</a:t>
            </a:r>
            <a:endParaRPr lang="en-US" altLang="zh-CN" dirty="0">
              <a:solidFill>
                <a:srgbClr val="7030A0"/>
              </a:solidFill>
            </a:endParaRPr>
          </a:p>
          <a:p>
            <a:pPr lvl="2"/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模块、包、库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Python</a:t>
            </a:r>
            <a:r>
              <a:rPr lang="zh-CN" altLang="en-US" dirty="0"/>
              <a:t>中，模块、包、库是组织代码的不同层次，它们之间的主要区别在于：</a:t>
            </a:r>
            <a:endParaRPr lang="en-US" altLang="zh-CN" dirty="0"/>
          </a:p>
          <a:p>
            <a:pPr lvl="1"/>
            <a:r>
              <a:rPr lang="en-US" altLang="zh-CN" dirty="0"/>
              <a:t>1</a:t>
            </a:r>
            <a:r>
              <a:rPr lang="zh-CN" altLang="en-US" dirty="0"/>
              <a:t>、 模块（</a:t>
            </a:r>
            <a:r>
              <a:rPr lang="en-US" altLang="zh-CN" dirty="0"/>
              <a:t>module</a:t>
            </a:r>
            <a:r>
              <a:rPr lang="zh-CN" altLang="en-US" dirty="0"/>
              <a:t>）是</a:t>
            </a:r>
            <a:r>
              <a:rPr lang="en-US" altLang="zh-CN" dirty="0"/>
              <a:t>Python</a:t>
            </a:r>
            <a:r>
              <a:rPr lang="zh-CN" altLang="en-US" dirty="0"/>
              <a:t>程序中一个</a:t>
            </a:r>
            <a:r>
              <a:rPr lang="en-US" altLang="zh-CN" dirty="0"/>
              <a:t>.</a:t>
            </a:r>
            <a:r>
              <a:rPr lang="en-US" altLang="zh-CN" dirty="0" err="1"/>
              <a:t>py</a:t>
            </a:r>
            <a:r>
              <a:rPr lang="zh-CN" altLang="en-US" dirty="0"/>
              <a:t>文件，包含变量、函数、类等；</a:t>
            </a:r>
            <a:endParaRPr lang="en-US" altLang="zh-CN" dirty="0"/>
          </a:p>
          <a:p>
            <a:pPr lvl="1"/>
            <a:r>
              <a:rPr lang="en-US" altLang="zh-CN" dirty="0"/>
              <a:t>2</a:t>
            </a:r>
            <a:r>
              <a:rPr lang="zh-CN" altLang="en-US" dirty="0"/>
              <a:t>、 库（</a:t>
            </a:r>
            <a:r>
              <a:rPr lang="en-US" altLang="zh-CN" dirty="0"/>
              <a:t>library</a:t>
            </a:r>
            <a:r>
              <a:rPr lang="zh-CN" altLang="en-US" dirty="0"/>
              <a:t>）是一组模块的集合，提供一系列相关功能；</a:t>
            </a:r>
            <a:endParaRPr lang="en-US" altLang="zh-CN" dirty="0"/>
          </a:p>
          <a:p>
            <a:pPr lvl="1"/>
            <a:r>
              <a:rPr lang="en-US" altLang="zh-CN" dirty="0"/>
              <a:t>3</a:t>
            </a:r>
            <a:r>
              <a:rPr lang="zh-CN" altLang="en-US" dirty="0"/>
              <a:t>、 包（</a:t>
            </a:r>
            <a:r>
              <a:rPr lang="en-US" altLang="zh-CN" dirty="0"/>
              <a:t>package</a:t>
            </a:r>
            <a:r>
              <a:rPr lang="zh-CN" altLang="en-US" dirty="0"/>
              <a:t>）是一种特殊的目录，定义了一组模块的层级结构，包含一个特殊的文件</a:t>
            </a:r>
            <a:r>
              <a:rPr lang="en-US" altLang="zh-CN" dirty="0"/>
              <a:t>`__init__.py`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24954" y="4605338"/>
            <a:ext cx="2162175" cy="15716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75" y="4339318"/>
            <a:ext cx="2667000" cy="2228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767</Words>
  <Application>WPS 演示</Application>
  <PresentationFormat>宽屏</PresentationFormat>
  <Paragraphs>73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等线 Light</vt:lpstr>
      <vt:lpstr>微软雅黑</vt:lpstr>
      <vt:lpstr>Arial Unicode MS</vt:lpstr>
      <vt:lpstr>等线</vt:lpstr>
      <vt:lpstr>Calibri</vt:lpstr>
      <vt:lpstr>Office 主题​​</vt:lpstr>
      <vt:lpstr>Flask Web开发</vt:lpstr>
      <vt:lpstr>困境</vt:lpstr>
      <vt:lpstr>Python虚拟环境（virtual environment ）</vt:lpstr>
      <vt:lpstr>Python虚拟环境</vt:lpstr>
      <vt:lpstr>Python虚拟环境</vt:lpstr>
      <vt:lpstr>virtualenv</vt:lpstr>
      <vt:lpstr>模块、包、库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佳 门</dc:creator>
  <cp:lastModifiedBy>Administrator</cp:lastModifiedBy>
  <cp:revision>15</cp:revision>
  <dcterms:created xsi:type="dcterms:W3CDTF">2025-02-17T17:59:00Z</dcterms:created>
  <dcterms:modified xsi:type="dcterms:W3CDTF">2025-02-21T00:25:16Z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66A30F5CF96F484E962C64678710D600_12</vt:lpwstr>
  </property>
  <property fmtid="{D5CDD505-2E9C-101B-9397-08002B2CF9AE}" pid="3" name="KSOProductBuildVer">
    <vt:lpwstr>2052-12.8.2.18205</vt:lpwstr>
  </property>
</Properties>
</file>